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83" r:id="rId4"/>
    <p:sldId id="284" r:id="rId5"/>
    <p:sldId id="259" r:id="rId6"/>
    <p:sldId id="260" r:id="rId7"/>
    <p:sldId id="285" r:id="rId8"/>
    <p:sldId id="286" r:id="rId9"/>
    <p:sldId id="289" r:id="rId10"/>
    <p:sldId id="278" r:id="rId11"/>
    <p:sldId id="287" r:id="rId12"/>
    <p:sldId id="290" r:id="rId13"/>
    <p:sldId id="279" r:id="rId14"/>
    <p:sldId id="291" r:id="rId15"/>
    <p:sldId id="280" r:id="rId16"/>
    <p:sldId id="266" r:id="rId17"/>
    <p:sldId id="261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Врачи</a:t>
            </a:r>
          </a:p>
        </c:rich>
      </c:tx>
      <c:layout/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Высшей категории</c:v>
                </c:pt>
                <c:pt idx="1">
                  <c:v>Первой категории</c:v>
                </c:pt>
                <c:pt idx="2">
                  <c:v>Второй категории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5;&#1077;&#1093;&#1072;&#1077;&#1074;&#1089;&#1082;&#1072;&#1103;-&#1094;&#1088;&#1073;.&#1088;&#1092;/otzyvy-predlozheniya-i-pozhelaniya/" TargetMode="External"/><Relationship Id="rId2" Type="http://schemas.openxmlformats.org/officeDocument/2006/relationships/hyperlink" Target="mailto:crb_nehaevka@volganet.r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786142" cy="230124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5200" dirty="0" smtClean="0"/>
              <a:t>Нехаевская центральная </a:t>
            </a:r>
            <a:br>
              <a:rPr lang="ru-RU" sz="5200" dirty="0" smtClean="0"/>
            </a:br>
            <a:r>
              <a:rPr lang="ru-RU" sz="5200" dirty="0" smtClean="0"/>
              <a:t>районная больница</a:t>
            </a:r>
            <a:endParaRPr lang="ru-RU" sz="5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782156" cy="17526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учреждение здравоохранения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ГБУЗ «Нехаевская ЦРБ» трудятся врачи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759173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Вакансии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7467600" cy="489654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нужны специалисты с высшим медицинским образованием: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врач-рентгенолог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(1,0 ставка), 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врач-невролог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(1,0 ставка),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врач-фтизиатр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(0,75 ставки), 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врач-психиатр-нарколог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(0,5 ставки), 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врач-терапевт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участковый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 ставк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анастезиолог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-реаниматолог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(1,0 ставка),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клинической лабораторной диагностики (1,0 ставка), 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ультразвуковой диагностики (1,0 ставка),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эндоскопист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ставка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врач-эндокринолог (1 ставка).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244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Вакансии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7467600" cy="489654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нужны специалисты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средним медицинским образованием: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фельдшер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скорой медицинской помощи (1,0 ставка),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инструктор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лечебной физкультуре (1,0 ставка), 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сестра (2,0 ставки),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сестра участковая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(2,0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ставки),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сестра (0,5 ставки), 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акушерка (1,0 ставка),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операционная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сестра (1,0 ставка),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фельдшер – заведующий ФАП (2,0 ставки),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лабораторный техник (фельдшер-лаборант) (1,0 ставка), 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помощник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врача-эпидемиолога (1,0 ставка).</a:t>
            </a:r>
          </a:p>
          <a:p>
            <a:pPr marL="0" indent="447675" algn="just">
              <a:buNone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1556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1143000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мер социальной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25144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Заработная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 врача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оклад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село 25%, надбавка за непрерывный стаж работы и стимулирующая выплата по программе «Дорожная карта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36576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поддержка, предусмотренная нормативно-правовыми актами Волгоградской области.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«Земский доктор»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Единовременное пособие 15 500 рублей (молодые специалисты).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Ежемесячная надбавка в размере 930 рублей.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Частичная оплата съемного жилья.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коммунальных услуг (свет, газ).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Бесплатное обучение на сертификационных циклах повышения квалификации, возможность получения сертификата по смежной профессии.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стипендии в размере 2 000 рублей врачам интернам и студентам, заключившим с ЦРБ договор по целевому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18475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7067128" cy="443272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«Земский доктор» 1,5 млн. рублей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6851104" cy="914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больницы расширяются с каждым годом. С приходом молодого специалиста – врача кардиолога Чугуева А. Ю., закуплено новое оборудование — комплексы суточного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мониторирования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АД и ЭКГ, современный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энцефалограф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 позволило сделать доступными для населения Нехаевского района совершенно новые уровни диагностики и лечения пациентов с сердечно-сосудистыми заболеваниями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6336704" cy="4752528"/>
          </a:xfrm>
        </p:spPr>
      </p:pic>
    </p:spTree>
    <p:extLst>
      <p:ext uri="{BB962C8B-B14F-4D97-AF65-F5344CB8AC3E}">
        <p14:creationId xmlns:p14="http://schemas.microsoft.com/office/powerpoint/2010/main" val="39140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инфраструктура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больница располагается в центре станицы Нехаевская, на территории удобная парковка для транспорта сотрудников.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доступность: на расстоянии 200 метров от поликлиники находится автовокзал.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Рядом с поликлиникой располагается общеобразовательная средняя школа, начальная школа.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садик находится в 300 метрах от поликлиники.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станице Нехаевская имеются 2 гостиницы, которые расположены в 250 и 400 м от поликлиники.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центре станицы есть 3 учреждения общего питания и Дом культуры и отдыха.</a:t>
            </a:r>
          </a:p>
        </p:txBody>
      </p:sp>
    </p:spTree>
    <p:extLst>
      <p:ext uri="{BB962C8B-B14F-4D97-AF65-F5344CB8AC3E}">
        <p14:creationId xmlns:p14="http://schemas.microsoft.com/office/powerpoint/2010/main" val="11178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для контактов: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адрес: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403171, Волгоградская область, Нехаевский район, станица Нехаевская, улица Победы, дом 3.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Телефон/факс: 8 (84443) 5-10-71, 5-17-07.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crb_nehaevka@volganet.ru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Сайт: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нехаевская-црб.рф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Лицензии ГБУЗ «Нехаевская ЦРБ»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sz="2500" dirty="0" smtClean="0"/>
              <a:t>Больница имеет лицензии:</a:t>
            </a:r>
          </a:p>
          <a:p>
            <a:r>
              <a:rPr lang="ru-RU" sz="2500" dirty="0" smtClean="0"/>
              <a:t>на осуществление медицинской деятельности № ЛО41-01146-34/00363625 от 24 января 2018 года; </a:t>
            </a:r>
          </a:p>
          <a:p>
            <a:r>
              <a:rPr lang="ru-RU" sz="2500" dirty="0" smtClean="0"/>
              <a:t>на осуществление фармацевтической деятельности № ЛО42-01146-34/00283999 от 24 ноября 2023 года;</a:t>
            </a:r>
          </a:p>
          <a:p>
            <a:r>
              <a:rPr lang="ru-RU" sz="2500" dirty="0" smtClean="0"/>
              <a:t>на осуществление деятельности по обороту наркотических средств, психотропных веществ и их </a:t>
            </a:r>
            <a:r>
              <a:rPr lang="ru-RU" sz="2500" dirty="0" err="1" smtClean="0"/>
              <a:t>прекурсоров</a:t>
            </a:r>
            <a:r>
              <a:rPr lang="ru-RU" sz="2500" dirty="0" smtClean="0"/>
              <a:t>, культивированию </a:t>
            </a:r>
            <a:r>
              <a:rPr lang="ru-RU" sz="2500" dirty="0" err="1" smtClean="0"/>
              <a:t>наркосодержащих</a:t>
            </a:r>
            <a:r>
              <a:rPr lang="ru-RU" sz="2500" dirty="0" smtClean="0"/>
              <a:t> растений № ЛО17-01146-34/00149605 от 15 апреля 2013 года</a:t>
            </a:r>
            <a:endParaRPr lang="ru-RU" sz="25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3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«Нехаевская ЦРБ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 поликлиника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905200" cy="4781128"/>
          </a:xfrm>
        </p:spPr>
        <p:txBody>
          <a:bodyPr>
            <a:normAutofit fontScale="70000" lnSpcReduction="20000"/>
          </a:bodyPr>
          <a:lstStyle/>
          <a:p>
            <a:pPr marL="36576" indent="0">
              <a:lnSpc>
                <a:spcPct val="120000"/>
              </a:lnSpc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бюджетное учреждение здравоохранения «Нехаевская центральная районная больница» —  лечебно-профилактическое учреждение, оказывающее населению квалифицированную специализированную медицинскую помощь: стационарную, поликлиническую, врачебную помощь на дому, скорую и неотложную помощь, медико-социальную помощь и осуществляющее также различные виды профилактической работы.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4" y="1600200"/>
            <a:ext cx="3551188" cy="4734918"/>
          </a:xfrm>
        </p:spPr>
      </p:pic>
    </p:spTree>
    <p:extLst>
      <p:ext uri="{BB962C8B-B14F-4D97-AF65-F5344CB8AC3E}">
        <p14:creationId xmlns:p14="http://schemas.microsoft.com/office/powerpoint/2010/main" val="37273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5122912" cy="29925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«Нехаевская ЦРБ»: стационар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7067128" cy="9144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Задачами ГБУЗ «Нехаевская ЦРБ» являются: оказание лечебной и консультативной помощи, проведение профилактической, организационно-методической работы, повышение квалификации медицинского персонала районных и участковых больниц и амбулаторий, анализ показателей здоровья и факторов риска, определяющих заболеваемость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6552728" cy="4914546"/>
          </a:xfrm>
        </p:spPr>
      </p:pic>
    </p:spTree>
    <p:extLst>
      <p:ext uri="{BB962C8B-B14F-4D97-AF65-F5344CB8AC3E}">
        <p14:creationId xmlns:p14="http://schemas.microsoft.com/office/powerpoint/2010/main" val="17155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 больницы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637112"/>
          </a:xfrm>
        </p:spPr>
        <p:txBody>
          <a:bodyPr>
            <a:normAutofit fontScale="55000" lnSpcReduction="20000"/>
          </a:bodyPr>
          <a:lstStyle/>
          <a:p>
            <a:pPr marL="36576" indent="0">
              <a:lnSpc>
                <a:spcPct val="12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 деятельностью ГБУЗ «Нехаевская ЦРБ»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исполняющий обязанности главного врача Ефимов Виталий Владимирович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(телефон: 8(84443)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5-17-07).</a:t>
            </a:r>
          </a:p>
          <a:p>
            <a:pPr marL="36576" indent="0">
              <a:lnSpc>
                <a:spcPct val="120000"/>
              </a:lnSpc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lnSpc>
                <a:spcPct val="12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административный аппарат руководства входят: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главного врача по медицинскому обслуживанию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населения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врач-педиатр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Ефремова Любовь Викторовна,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 – 8 (84443) 5-19-07.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главного врача по экономическим вопросам – Нилова Наталия Анатольевна, телефон – 8 (84443) 5-17-58.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6" y="1600200"/>
            <a:ext cx="3539708" cy="4525963"/>
          </a:xfrm>
        </p:spPr>
      </p:pic>
    </p:spTree>
    <p:extLst>
      <p:ext uri="{BB962C8B-B14F-4D97-AF65-F5344CB8AC3E}">
        <p14:creationId xmlns:p14="http://schemas.microsoft.com/office/powerpoint/2010/main" val="13496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8112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447675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«Нехаевская центральная районная больница» существует с 1930 г. В то время она обслуживала 35 тыс. населения. В больнице отсутствовали профильные отделения, были выделены терапевтические, хирургические, детские, инфекционные, фтизиатрические, гинекологические койки.</a:t>
            </a:r>
          </a:p>
          <a:p>
            <a:pPr marL="0" indent="447675"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47675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1969 г. больница переведена в новое здание, рассчитанное на 50 коек, затем количество коек было увеличено до 110.</a:t>
            </a:r>
          </a:p>
          <a:p>
            <a:pPr marL="0" indent="447675"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47675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Функционировали отделения: терапевтическое (40 коек), хирургическое (20 коек), гинекологическое (15 коек), родильное (10 коек), детское (15 коек), инфекционное (10 коек).</a:t>
            </a:r>
          </a:p>
          <a:p>
            <a:pPr marL="0" indent="447675"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47675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30 лет возглавляла здравоохранение района Татьяна Кузьминична Матвеева. Добрую память оставили о себе терапевты Римма Ильинична Елисеева и Нина Ивановна Ермакова, акушер-гинеколог Нина Васильевна Щербакова.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Структура больницы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7467600" cy="489654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1993 г. ГБУЗ «Нехаевская ЦРБ» работает в системе ОМС. </a:t>
            </a:r>
          </a:p>
          <a:p>
            <a:pPr marL="0" indent="447675" algn="just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структура коечного фонда составляет: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круглосуточных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46 коек (ОМС);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дневного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стационара – 44 коек (ОМС);</a:t>
            </a:r>
          </a:p>
          <a:p>
            <a:pPr marL="714375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сестринского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ухода – 10 (областной бюджет).</a:t>
            </a:r>
          </a:p>
          <a:p>
            <a:pPr marL="0" indent="447675" algn="just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«Нехаевская ЦРБ» в свой состав включает: поликлинику для обслуживания взрослого населения, детское поликлиническое отделение, 3 отделения стационара (хирургическое, терапевтическое, педиатрическое), отделение скорой медицинской помощи, 2 участковые больницы, 3 врачебные амбулатории и 18 фельдшерско-акушерских пунктов.</a:t>
            </a:r>
          </a:p>
          <a:p>
            <a:pPr marL="0" indent="447675" algn="just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службы обеспечены необходимым медицинским оборудованием: рентгеноаппаратура усовершенствована на 2 рабочих места; аппарат флюорографии цифровой; УЗИ-аппарат; эндоскопический аппарат; наркозный аппарат; операционная с набором необходимого оборудования и инструментарием; дефибриллятор,  прикроватный монитор в терапевтическом отделении, набор стоматологического оборудования и инструментария.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диагностических обследований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7467600" cy="489654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проведения диагностического обследования в ГБУЗ «Нехаевская ЦРБ» созданы службы:</a:t>
            </a:r>
          </a:p>
          <a:p>
            <a:pPr marL="0" indent="447675" algn="just"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Рентгенологическая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проводит рентгенологические и рентгеноскопические обследования грудной клетки, желудочно-кишечного тракта, опорно-двигательного аппарата, черепа, флюорографическое обследование органов грудной клетки. </a:t>
            </a:r>
          </a:p>
          <a:p>
            <a:pPr marL="0" indent="447675" algn="just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Отделение функциональной диагностики: выполняет исследования ЭЭГ, спирометрию, суточный мониторинг АД, ЭКГ; УЗИ-диагностика органов брюшной полости, органов малого таза, щитовидной железы, молочных желез; эндоскопический кабинет проводит ФГДС и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колоноскопию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447675" algn="just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Лабораторное отделение: проводит полный спектр клинических, биохимических и бактериологических исследований крови, мочи, кала, мокроты и других биологических сред. Все лаборатории оснащены соответствующим оборудованием, в том числе современными анализаторами и реактивами.</a:t>
            </a:r>
          </a:p>
          <a:p>
            <a:pPr marL="0" indent="447675" algn="just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Физиотерапевтическое отделение: проводит лечение высокочастотными токами,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индуктотерапию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магнитотерапию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УВЧ, УФО. В отделении имеется кабинет массажа, кабинет лечебной физкультуры.</a:t>
            </a:r>
          </a:p>
          <a:p>
            <a:pPr marL="0" indent="447675" algn="just">
              <a:buNone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7148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7467600" cy="489654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2017-2021 гг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рамках региональной программы модернизации здравоохранения Волгоградской области в больнице прошел полномасштабный ремонт детского поликлинического и педиатрического  отделений, регистратуры поликлиники с заменой оконных блоков.</a:t>
            </a:r>
          </a:p>
          <a:p>
            <a:pPr marL="0" indent="447675" algn="just">
              <a:buNone/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2020 г. проведена полная информатизация учреждения, благодаря чему стационарная и поликлиническая часть, </a:t>
            </a:r>
            <a:r>
              <a:rPr lang="ru-RU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ФАПы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оснащены компьютерами. С 2022 года начата работа по программе АРМ «</a:t>
            </a:r>
            <a:r>
              <a:rPr lang="ru-RU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Инфоклиника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0" indent="447675" algn="just">
              <a:buNone/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национального проекта «Здоровье» позволила решить ряд проблем: обновлено диагностическое оборудование поликлиники: по национальному проекту получен аппарат УЗД, 3 электрокардиографа, дефибриллятор, мониторы пациентов,  лабораторно-диагностические  анализаторы, </a:t>
            </a:r>
            <a:r>
              <a:rPr lang="ru-RU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кольпоскопический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аппарат для обследования женщин, 2 спирографа,  2 фиброгастродуоденоскопа,1 </a:t>
            </a:r>
            <a:r>
              <a:rPr lang="ru-RU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колоноскоп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447675" algn="just">
              <a:buNone/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ГБУЗ «Нехаевская ЦРБ» трудятся опытные и высококвалифицированные врачи. В коллективе 2 Заслуженных врача России. 11 врачей, 45 сотрудников среднего звена   имеют высшую квалификационную категорию, 2 специалиста - обладатели знака «Отличник здравоохранения». </a:t>
            </a:r>
          </a:p>
          <a:p>
            <a:pPr marL="0" indent="447675" algn="just">
              <a:buNone/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2018-2021 год по программе Земский врач и Земский фельдшер наша больница пополнилась врачом-хирургом, врачом-педиатром, 3 фельдшерами ОСМП.</a:t>
            </a:r>
          </a:p>
          <a:p>
            <a:pPr marL="0" indent="447675" algn="just">
              <a:buNone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5059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836712"/>
            <a:ext cx="3754760" cy="371264"/>
          </a:xfrm>
        </p:spPr>
        <p:txBody>
          <a:bodyPr/>
          <a:lstStyle/>
          <a:p>
            <a:r>
              <a:rPr lang="ru-RU" dirty="0" smtClean="0"/>
              <a:t>Персонал ГБУЗ «Нехаевская ЦРБ»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9208" y="214424"/>
            <a:ext cx="6851104" cy="550280"/>
          </a:xfrm>
        </p:spPr>
        <p:txBody>
          <a:bodyPr/>
          <a:lstStyle/>
          <a:p>
            <a:r>
              <a:rPr lang="ru-RU" sz="1600" dirty="0"/>
              <a:t>В Нехаевском муниципальном районе трудятся в настоящее время 19 врачей и 111 средних медицинских работников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6768752" cy="507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3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1000</TotalTime>
  <Words>1303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Нехаевская центральная  районная больница</vt:lpstr>
      <vt:lpstr>ГБУЗ «Нехаевская ЦРБ»: поликлиника</vt:lpstr>
      <vt:lpstr>ГБУЗ «Нехаевская ЦРБ»: стационар</vt:lpstr>
      <vt:lpstr>Руководство больницы</vt:lpstr>
      <vt:lpstr>История</vt:lpstr>
      <vt:lpstr>Структура больницы</vt:lpstr>
      <vt:lpstr>Виды диагностических обследований</vt:lpstr>
      <vt:lpstr>Модернизация</vt:lpstr>
      <vt:lpstr>Персонал ГБУЗ «Нехаевская ЦРБ»</vt:lpstr>
      <vt:lpstr>В ГБУЗ «Нехаевская ЦРБ» трудятся врачи</vt:lpstr>
      <vt:lpstr>Вакансии</vt:lpstr>
      <vt:lpstr>Вакансии</vt:lpstr>
      <vt:lpstr>Предоставление мер социальной поддержки</vt:lpstr>
      <vt:lpstr>Программа «Земский доктор» 1,5 млн. рублей.</vt:lpstr>
      <vt:lpstr>Социальная инфраструктура территории</vt:lpstr>
      <vt:lpstr>Данные для контактов:</vt:lpstr>
      <vt:lpstr>Лицензии ГБУЗ «Нехаевская ЦРБ»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Нехаевская центральная  районная больница</dc:title>
  <dc:creator>ZavOrgMetod</dc:creator>
  <cp:lastModifiedBy>ZavOrgMetod</cp:lastModifiedBy>
  <cp:revision>55</cp:revision>
  <cp:lastPrinted>2024-03-04T10:36:56Z</cp:lastPrinted>
  <dcterms:modified xsi:type="dcterms:W3CDTF">2024-03-04T11:21:05Z</dcterms:modified>
</cp:coreProperties>
</file>